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3" r:id="rId4"/>
    <p:sldId id="279" r:id="rId5"/>
    <p:sldId id="281" r:id="rId6"/>
    <p:sldId id="259" r:id="rId7"/>
    <p:sldId id="276" r:id="rId8"/>
    <p:sldId id="275" r:id="rId9"/>
    <p:sldId id="274" r:id="rId10"/>
    <p:sldId id="277" r:id="rId11"/>
    <p:sldId id="270" r:id="rId12"/>
    <p:sldId id="269" r:id="rId13"/>
    <p:sldId id="278" r:id="rId14"/>
    <p:sldId id="260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FFFF66"/>
    <a:srgbClr val="FFCC99"/>
    <a:srgbClr val="99FF66"/>
    <a:srgbClr val="66FFFF"/>
    <a:srgbClr val="0000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94660"/>
  </p:normalViewPr>
  <p:slideViewPr>
    <p:cSldViewPr>
      <p:cViewPr varScale="1">
        <p:scale>
          <a:sx n="87" d="100"/>
          <a:sy n="87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2463-57C5-4A86-9EF1-B1061B5F4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25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128D-9575-4C30-A717-72800DC8E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38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C63C-3C7F-4F2C-BFA8-81BE8BFAA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7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04FF-15BF-4FA9-8AF3-B2ABF2E91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64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ABA7-51E8-4948-930B-8B9A026EC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07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F6A4-94CE-4BFF-9626-613C1A2D1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66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A651-AD23-4B18-9468-636DE1E4F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80C2-67E8-460A-B565-FAEAD7D8DF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0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6836-3581-4CC2-AF64-41E5777B2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A5A3-2A2B-4E42-92BC-0BE51243B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139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0886-903D-4A95-B8A3-61F2E2FC5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7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A38F-345D-484E-BD37-0111A0F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BAEF-FDD4-41F1-A793-4DA2CD0A8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9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A6F9-0D7E-4B7C-AB45-B2F1F37C2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99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3DF7-BD27-480C-9CA7-D7AD8CD5FD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8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C93ADC4-CA25-48C5-B660-BFCA1F0FB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0099"/>
                </a:solidFill>
                <a:latin typeface="Times New Roman" panose="02020603050405020304" pitchFamily="18" charset="0"/>
              </a:rPr>
              <a:t>«Любимый уголок родной природы…»</a:t>
            </a:r>
          </a:p>
        </p:txBody>
      </p:sp>
      <p:pic>
        <p:nvPicPr>
          <p:cNvPr id="5126" name="Picture 6" descr="og_og_15687923142532933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696200" cy="464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IMG-a0c10dcd8c200c4d7d659ed00545e77d-V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0"/>
            <a:ext cx="5224463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AC6CD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 трудиться, тому есть чем похвалиться!</a:t>
            </a:r>
          </a:p>
        </p:txBody>
      </p:sp>
      <p:pic>
        <p:nvPicPr>
          <p:cNvPr id="54277" name="Picture 5" descr="IMG-a4f1d8d0db9348086aa0bdfb8cb91111-V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9" name="Picture 7" descr="IMG-c39d6c7eab9ce911b20c723faf93925d-V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6" name="Picture 18" descr="пословиц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04800"/>
            <a:ext cx="78009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AC6CD">
            <a:alpha val="6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Еще в нашей деревне можно строить песочные замки..</a:t>
            </a:r>
          </a:p>
        </p:txBody>
      </p:sp>
      <p:pic>
        <p:nvPicPr>
          <p:cNvPr id="73733" name="Picture 5" descr="IMG-edac663311b3fa983e76d1ba7d9ffdee-V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4770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AC6CD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Попадая в сказочную «Песочную Страну», мы чувствуем себя настоящими волшебниками!</a:t>
            </a:r>
          </a:p>
        </p:txBody>
      </p:sp>
      <p:pic>
        <p:nvPicPr>
          <p:cNvPr id="16394" name="Picture 10" descr="IMG-7c3727c3524283b62b38c86873adbfcb-V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1432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 descr="IMG-edac663311b3fa983e76d1ba7d9ffdee-V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10000"/>
            <a:ext cx="3429000" cy="257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IMG-fb6fe4ac8d1d8b2d0ed30251d909f4fe-V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810000"/>
            <a:ext cx="2390775" cy="249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14" descr="IMG-ba3d5becc5ef0f6627859cb0dbc9fdda-V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24384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3733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Вредных нет детей в стране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Ведь не место им в песке!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Здесь нельзя кусаться, драться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И в глаза песком кидаться.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Песок мы не бросаем,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Друг другу не мешаем,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Не спорим, не толкаемся,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>
                <a:solidFill>
                  <a:srgbClr val="000099"/>
                </a:solidFill>
              </a:rPr>
              <a:t>А делом занимаемся!</a:t>
            </a:r>
          </a:p>
        </p:txBody>
      </p:sp>
      <p:pic>
        <p:nvPicPr>
          <p:cNvPr id="21515" name="Picture 11" descr="IMG-7c3727c3524283b62b38c86873adbfcb-V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95400"/>
            <a:ext cx="4572000" cy="383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</a:rPr>
              <a:t>«В нашей деревне есть замечательное озеро, в котором так весело купаться!»</a:t>
            </a:r>
          </a:p>
        </p:txBody>
      </p:sp>
      <p:pic>
        <p:nvPicPr>
          <p:cNvPr id="18439" name="Picture 7" descr="IMG-0977abcba1ca51e8876db7b054696aa4-V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43434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IMG-d8bfec25a202759e04076560ed1642af-V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111625" cy="327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img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458200" cy="634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img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305800" cy="622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«Любим мы ходить на рыбалку, на наше родное озеро»</a:t>
            </a:r>
          </a:p>
        </p:txBody>
      </p:sp>
      <p:pic>
        <p:nvPicPr>
          <p:cNvPr id="20483" name="Picture 7" descr="IMG-433d2e6676836ddfd3da452dfea3a4d3-V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3" name="Picture 9" descr="IMG-433d2e6676836ddfd3da452dfea3a4d3-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IMG-ce96d88bdea9b3e60ed99d15ce1290ec-V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AC6CD">
            <a:alpha val="6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img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8664575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IMG-565e066a1f464fc310ad913fac682df6-V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"/>
            <a:ext cx="4802188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береги природу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8686800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comment_image_reloaded_7205385-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5400" cy="645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7" name="Picture 9" descr="IMG-cfd8e400bb72e353c88436dd63315a13-V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600"/>
            <a:ext cx="5102225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095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«Доехать до деревни совсем несложно..»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5781" name="Picture 5" descr="sanderki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84338"/>
            <a:ext cx="8534400" cy="468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>
            <a:alpha val="6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77bf1e532db1bf8b3f4e34737133322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848600" cy="588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сад и огород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4025"/>
            <a:ext cx="8534400" cy="640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8AC6CD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что такое огород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52475"/>
            <a:ext cx="8534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IMG-c7db6b9db457dabe44d5d50ca8384f07-V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4419600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5" name="Picture 11" descr="mnogo-klubniki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04800"/>
            <a:ext cx="4114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6" name="Picture 12" descr="1641687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200400"/>
            <a:ext cx="39624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>
            <a:alpha val="6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1" name="Picture 15" descr="Daily-Карелия-2021-09-23T11001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03246">
            <a:off x="533400" y="1981200"/>
            <a:ext cx="3965575" cy="252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2" name="Picture 16" descr="IMG-f7aaf7b5e8a316c9c9e18efa61a80de1-V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685800"/>
            <a:ext cx="4079875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114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Оформление по умолчанию</vt:lpstr>
      <vt:lpstr>«Любимый уголок родной природы…»</vt:lpstr>
      <vt:lpstr>Презентация PowerPoint</vt:lpstr>
      <vt:lpstr>Презентация PowerPoint</vt:lpstr>
      <vt:lpstr>«Доехать до деревни совсем несложно..»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любит трудиться, тому есть чем похвалиться!</vt:lpstr>
      <vt:lpstr>Презентация PowerPoint</vt:lpstr>
      <vt:lpstr>Еще в нашей деревне можно строить песочные замки..</vt:lpstr>
      <vt:lpstr>Попадая в сказочную «Песочную Страну», мы чувствуем себя настоящими волшебниками!</vt:lpstr>
      <vt:lpstr>Презентация PowerPoint</vt:lpstr>
      <vt:lpstr>«В нашей деревне есть замечательное озеро, в котором так весело купаться!»</vt:lpstr>
      <vt:lpstr>Презентация PowerPoint</vt:lpstr>
      <vt:lpstr>Презентация PowerPoint</vt:lpstr>
      <vt:lpstr>«Любим мы ходить на рыбалку, на наше родное озеро»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cp:lastPrinted>1601-01-01T00:00:00Z</cp:lastPrinted>
  <dcterms:created xsi:type="dcterms:W3CDTF">2022-02-06T09:27:05Z</dcterms:created>
  <dcterms:modified xsi:type="dcterms:W3CDTF">2022-03-02T13:22:54Z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