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6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2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7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2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4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  <a:alpha val="99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299E-F09A-4CC5-AB80-89B280E5219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2672-0E0B-499C-B65A-749CFC5F6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Экскурсия по Пензенскому Зоопарку семьи Ломакиных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17" y="1690688"/>
            <a:ext cx="3604365" cy="4805821"/>
          </a:xfrm>
        </p:spPr>
      </p:pic>
    </p:spTree>
    <p:extLst>
      <p:ext uri="{BB962C8B-B14F-4D97-AF65-F5344CB8AC3E}">
        <p14:creationId xmlns:p14="http://schemas.microsoft.com/office/powerpoint/2010/main" val="2321704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075" y="433136"/>
            <a:ext cx="3280109" cy="80285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БИЗОН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24" y="1235993"/>
            <a:ext cx="6736683" cy="5052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6064" y="1420852"/>
            <a:ext cx="4395536" cy="5108284"/>
          </a:xfrm>
        </p:spPr>
        <p:txBody>
          <a:bodyPr>
            <a:normAutofit fontScale="85000" lnSpcReduction="20000"/>
          </a:bodyPr>
          <a:lstStyle/>
          <a:p>
            <a:r>
              <a:rPr lang="ru-RU" sz="2100" i="1" dirty="0" smtClean="0"/>
              <a:t>Наименование русское: Бизон</a:t>
            </a:r>
            <a:br>
              <a:rPr lang="ru-RU" sz="2100" i="1" dirty="0" smtClean="0"/>
            </a:br>
            <a:r>
              <a:rPr lang="ru-RU" sz="2100" i="1" dirty="0" smtClean="0"/>
              <a:t>Кличка: </a:t>
            </a:r>
            <a:r>
              <a:rPr lang="ru-RU" sz="2100" i="1" dirty="0" err="1" smtClean="0"/>
              <a:t>Татанка</a:t>
            </a:r>
            <a:r>
              <a:rPr lang="ru-RU" sz="2100" i="1" dirty="0" smtClean="0"/>
              <a:t/>
            </a:r>
            <a:br>
              <a:rPr lang="ru-RU" sz="2100" i="1" dirty="0" smtClean="0"/>
            </a:br>
            <a:r>
              <a:rPr lang="ru-RU" sz="2100" i="1" dirty="0" smtClean="0"/>
              <a:t>Дата и место рождения: 10.10.2016г. АУК «Воронежский Зоопарк»</a:t>
            </a:r>
            <a:br>
              <a:rPr lang="ru-RU" sz="2100" i="1" dirty="0" smtClean="0"/>
            </a:br>
            <a:r>
              <a:rPr lang="ru-RU" sz="2100" i="1" dirty="0" smtClean="0"/>
              <a:t>Когда и откуда поступила: 26.05.2017г., из АУК «Воронежский зоопарк» по договору обмена от 2 мая 2017года.</a:t>
            </a:r>
          </a:p>
          <a:p>
            <a:r>
              <a:rPr lang="ru-RU" sz="2100" i="1" dirty="0" smtClean="0"/>
              <a:t>Класс: Млекопитающее</a:t>
            </a:r>
            <a:br>
              <a:rPr lang="ru-RU" sz="2100" i="1" dirty="0" smtClean="0"/>
            </a:br>
            <a:r>
              <a:rPr lang="ru-RU" sz="2100" i="1" dirty="0" smtClean="0"/>
              <a:t>Отряд: </a:t>
            </a:r>
            <a:r>
              <a:rPr lang="ru-RU" sz="2100" i="1" dirty="0"/>
              <a:t>П</a:t>
            </a:r>
            <a:r>
              <a:rPr lang="ru-RU" sz="2100" i="1" dirty="0" smtClean="0"/>
              <a:t>арнокопытное</a:t>
            </a:r>
            <a:br>
              <a:rPr lang="ru-RU" sz="2100" i="1" dirty="0" smtClean="0"/>
            </a:br>
            <a:r>
              <a:rPr lang="ru-RU" sz="2100" i="1" dirty="0" smtClean="0"/>
              <a:t>Семейство: Полорогие</a:t>
            </a:r>
          </a:p>
          <a:p>
            <a:r>
              <a:rPr lang="ru-RU" sz="2100" i="1" dirty="0" smtClean="0"/>
              <a:t>Места обитания: Равнины, луга, редколесья, леса</a:t>
            </a:r>
          </a:p>
          <a:p>
            <a:r>
              <a:rPr lang="ru-RU" sz="2100" i="1" dirty="0" smtClean="0"/>
              <a:t>Особенности биологии: Стадное животные</a:t>
            </a:r>
          </a:p>
          <a:p>
            <a:r>
              <a:rPr lang="ru-RU" sz="2100" i="1" dirty="0" smtClean="0"/>
              <a:t>Продолжительность жизни: 20-25 лет.</a:t>
            </a:r>
          </a:p>
          <a:p>
            <a:r>
              <a:rPr lang="ru-RU" sz="2100" i="1" dirty="0" smtClean="0"/>
              <a:t>Питание в естественных условиях: Степные питаются в основном травой, до 25 кг травы в день, зимой травяной ветошью. Лесные ещё едят мох, лишайники, ветви.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35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4" y="236787"/>
            <a:ext cx="11194020" cy="6292349"/>
          </a:xfrm>
        </p:spPr>
      </p:pic>
    </p:spTree>
    <p:extLst>
      <p:ext uri="{BB962C8B-B14F-4D97-AF65-F5344CB8AC3E}">
        <p14:creationId xmlns:p14="http://schemas.microsoft.com/office/powerpoint/2010/main" val="935907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87" y="355683"/>
            <a:ext cx="3780338" cy="753979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ЛОЙСКИЙ БАРАН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1"/>
            <a:ext cx="6447338" cy="51248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029" y="1109661"/>
            <a:ext cx="4411578" cy="5451559"/>
          </a:xfrm>
        </p:spPr>
        <p:txBody>
          <a:bodyPr>
            <a:noAutofit/>
          </a:bodyPr>
          <a:lstStyle/>
          <a:p>
            <a:r>
              <a:rPr lang="ru-RU" i="1" dirty="0" smtClean="0"/>
              <a:t>Наименование русское: </a:t>
            </a:r>
            <a:r>
              <a:rPr lang="ru-RU" i="1" dirty="0" err="1" smtClean="0"/>
              <a:t>Лойский</a:t>
            </a:r>
            <a:r>
              <a:rPr lang="ru-RU" i="1" dirty="0" smtClean="0"/>
              <a:t> баран</a:t>
            </a:r>
            <a:br>
              <a:rPr lang="ru-RU" i="1" dirty="0" smtClean="0"/>
            </a:br>
            <a:r>
              <a:rPr lang="ru-RU" i="1" dirty="0" smtClean="0"/>
              <a:t>Кличка: Лакомка</a:t>
            </a:r>
            <a:br>
              <a:rPr lang="ru-RU" i="1" dirty="0" smtClean="0"/>
            </a:br>
            <a:r>
              <a:rPr lang="ru-RU" i="1" dirty="0" smtClean="0"/>
              <a:t>Дата и место рождения: 20.03.2021г.</a:t>
            </a:r>
            <a:br>
              <a:rPr lang="ru-RU" i="1" dirty="0" smtClean="0"/>
            </a:br>
            <a:r>
              <a:rPr lang="ru-RU" i="1" dirty="0" smtClean="0"/>
              <a:t>Когда и откуда поступила: 08.06.2021г. Из ООО «</a:t>
            </a:r>
            <a:r>
              <a:rPr lang="ru-RU" i="1" dirty="0" err="1" smtClean="0"/>
              <a:t>Амазония</a:t>
            </a:r>
            <a:r>
              <a:rPr lang="ru-RU" i="1" dirty="0" smtClean="0"/>
              <a:t> </a:t>
            </a:r>
            <a:r>
              <a:rPr lang="ru-RU" i="1" dirty="0" err="1" smtClean="0"/>
              <a:t>Зоо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Класс: Млекопитающее</a:t>
            </a:r>
            <a:br>
              <a:rPr lang="ru-RU" i="1" dirty="0" smtClean="0"/>
            </a:br>
            <a:r>
              <a:rPr lang="ru-RU" i="1" dirty="0" smtClean="0"/>
              <a:t>Отряд: Парнокопытное</a:t>
            </a:r>
            <a:br>
              <a:rPr lang="ru-RU" i="1" dirty="0" smtClean="0"/>
            </a:br>
            <a:r>
              <a:rPr lang="ru-RU" i="1" dirty="0" smtClean="0"/>
              <a:t>Семейство: Полорогие</a:t>
            </a:r>
          </a:p>
          <a:p>
            <a:r>
              <a:rPr lang="ru-RU" i="1" dirty="0" smtClean="0"/>
              <a:t>Места обитания: Нетребовательное животное, довольствуется часто очень скудными пастбищами.</a:t>
            </a:r>
          </a:p>
          <a:p>
            <a:r>
              <a:rPr lang="ru-RU" i="1" dirty="0" smtClean="0"/>
              <a:t>Особенности биологии: Коза очень неприхотлива и способна выжить в местах, где другой скот страдал бы от голода. Но тяжело переносит сырой воздух, а вот в сухую погоду им нипочём и сильные морозы, и жара.</a:t>
            </a:r>
          </a:p>
          <a:p>
            <a:r>
              <a:rPr lang="ru-RU" i="1" dirty="0" smtClean="0"/>
              <a:t>Продолжительность жизни: 10-12 лет.</a:t>
            </a:r>
          </a:p>
          <a:p>
            <a:r>
              <a:rPr lang="ru-RU" i="1" dirty="0" smtClean="0"/>
              <a:t>Питание в естественных условиях: Питаются сорными травами, культурными луговыми травами.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5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8" y="831516"/>
            <a:ext cx="11736884" cy="4892842"/>
          </a:xfrm>
        </p:spPr>
      </p:pic>
    </p:spTree>
    <p:extLst>
      <p:ext uri="{BB962C8B-B14F-4D97-AF65-F5344CB8AC3E}">
        <p14:creationId xmlns:p14="http://schemas.microsoft.com/office/powerpoint/2010/main" val="5410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48" y="457200"/>
            <a:ext cx="4034088" cy="95450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Бурый медведь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8" y="457200"/>
            <a:ext cx="4884049" cy="58642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251" y="1411705"/>
            <a:ext cx="5669254" cy="4909714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Наименование русское: Бурый медведь</a:t>
            </a:r>
            <a:br>
              <a:rPr lang="ru-RU" sz="1800" i="1" dirty="0" smtClean="0"/>
            </a:br>
            <a:r>
              <a:rPr lang="ru-RU" sz="1800" i="1" dirty="0" smtClean="0"/>
              <a:t>Кличка: Матвей</a:t>
            </a:r>
            <a:br>
              <a:rPr lang="ru-RU" sz="1800" i="1" dirty="0" smtClean="0"/>
            </a:br>
            <a:r>
              <a:rPr lang="ru-RU" sz="1800" i="1" dirty="0" smtClean="0"/>
              <a:t>Дата и место рождения: февраль 2013</a:t>
            </a:r>
            <a:br>
              <a:rPr lang="ru-RU" sz="1800" i="1" dirty="0" smtClean="0"/>
            </a:br>
            <a:r>
              <a:rPr lang="ru-RU" sz="1800" i="1" dirty="0" smtClean="0"/>
              <a:t>Когда и откуда поступила ООО «</a:t>
            </a:r>
            <a:r>
              <a:rPr lang="ru-RU" sz="1800" i="1" dirty="0" err="1" smtClean="0"/>
              <a:t>Термодом</a:t>
            </a:r>
            <a:r>
              <a:rPr lang="ru-RU" sz="1800" i="1" dirty="0" smtClean="0"/>
              <a:t>», март 2014г.</a:t>
            </a:r>
          </a:p>
          <a:p>
            <a:r>
              <a:rPr lang="ru-RU" sz="1800" i="1" dirty="0" smtClean="0"/>
              <a:t>Класс: Млекопитающее</a:t>
            </a:r>
            <a:br>
              <a:rPr lang="ru-RU" sz="1800" i="1" dirty="0" smtClean="0"/>
            </a:br>
            <a:r>
              <a:rPr lang="ru-RU" sz="1800" i="1" dirty="0" smtClean="0"/>
              <a:t>Отряд: Хищники</a:t>
            </a:r>
            <a:br>
              <a:rPr lang="ru-RU" sz="1800" i="1" dirty="0" smtClean="0"/>
            </a:br>
            <a:r>
              <a:rPr lang="ru-RU" sz="1800" i="1" dirty="0" smtClean="0"/>
              <a:t>Семейство: Медвежьи</a:t>
            </a:r>
          </a:p>
          <a:p>
            <a:r>
              <a:rPr lang="ru-RU" sz="1800" i="1" dirty="0" smtClean="0"/>
              <a:t>Места обитания: Лесные массивы</a:t>
            </a:r>
          </a:p>
          <a:p>
            <a:r>
              <a:rPr lang="ru-RU" sz="1800" i="1" dirty="0" smtClean="0"/>
              <a:t>Особенности биологии: территориальные одиночки, ведут оседлый образ жизни, зимой залегают в спячку.</a:t>
            </a:r>
          </a:p>
          <a:p>
            <a:r>
              <a:rPr lang="ru-RU" sz="1800" i="1" dirty="0" smtClean="0"/>
              <a:t>Продолжительность жизни: 50 лет.</a:t>
            </a:r>
          </a:p>
          <a:p>
            <a:r>
              <a:rPr lang="ru-RU" sz="1800" i="1" dirty="0" smtClean="0"/>
              <a:t>Питание в естественных условиях: коренья, ягоды, луковицы, молодые побеги деревьев, ящерицы, лягушки, мелкие грызуны, ловят рыбу, олени, косули, лоси.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3418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3" y="117579"/>
            <a:ext cx="7720189" cy="6663387"/>
          </a:xfrm>
        </p:spPr>
      </p:pic>
    </p:spTree>
    <p:extLst>
      <p:ext uri="{BB962C8B-B14F-4D97-AF65-F5344CB8AC3E}">
        <p14:creationId xmlns:p14="http://schemas.microsoft.com/office/powerpoint/2010/main" val="12049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нашем Зоопарке очень много разных животных, которые занесены в различные Красные Книги (Пензенская, Российская и Международная). Вот некоторые из них..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98237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Белый медведь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" y="1876925"/>
            <a:ext cx="5892199" cy="37167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98" y="1876924"/>
            <a:ext cx="5580613" cy="3716775"/>
          </a:xfrm>
        </p:spPr>
      </p:pic>
    </p:spTree>
    <p:extLst>
      <p:ext uri="{BB962C8B-B14F-4D97-AF65-F5344CB8AC3E}">
        <p14:creationId xmlns:p14="http://schemas.microsoft.com/office/powerpoint/2010/main" val="1465872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Лев Африканский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" y="1828801"/>
            <a:ext cx="5851023" cy="38989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8802"/>
            <a:ext cx="5851023" cy="3898908"/>
          </a:xfrm>
        </p:spPr>
      </p:pic>
    </p:spTree>
    <p:extLst>
      <p:ext uri="{BB962C8B-B14F-4D97-AF65-F5344CB8AC3E}">
        <p14:creationId xmlns:p14="http://schemas.microsoft.com/office/powerpoint/2010/main" val="20122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365125"/>
            <a:ext cx="10647947" cy="8540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Попугай Ара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" y="1716505"/>
            <a:ext cx="5897731" cy="39318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46" y="1716505"/>
            <a:ext cx="5897731" cy="3931820"/>
          </a:xfrm>
        </p:spPr>
      </p:pic>
    </p:spTree>
    <p:extLst>
      <p:ext uri="{BB962C8B-B14F-4D97-AF65-F5344CB8AC3E}">
        <p14:creationId xmlns:p14="http://schemas.microsoft.com/office/powerpoint/2010/main" val="22967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57150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36189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2" y="0"/>
            <a:ext cx="10728158" cy="182562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На земном шаре обитает много различных птиц. В Зоопарке они прибывают в специальных павильонах. Он даёт возможность посетителям сполна насладиться красотой и разнообразием птиц. Многие птицы в тёплое время года размещаются в просторных выгулах, прилегающих к павильону.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774">
            <a:off x="592057" y="2332808"/>
            <a:ext cx="4987059" cy="33247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447">
            <a:off x="6741859" y="2095500"/>
            <a:ext cx="4363458" cy="4351338"/>
          </a:xfrm>
        </p:spPr>
      </p:pic>
    </p:spTree>
    <p:extLst>
      <p:ext uri="{BB962C8B-B14F-4D97-AF65-F5344CB8AC3E}">
        <p14:creationId xmlns:p14="http://schemas.microsoft.com/office/powerpoint/2010/main" val="20749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69">
            <a:off x="487248" y="499909"/>
            <a:ext cx="5364114" cy="40230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354">
            <a:off x="6304323" y="2240317"/>
            <a:ext cx="5263368" cy="3947526"/>
          </a:xfrm>
        </p:spPr>
      </p:pic>
    </p:spTree>
    <p:extLst>
      <p:ext uri="{BB962C8B-B14F-4D97-AF65-F5344CB8AC3E}">
        <p14:creationId xmlns:p14="http://schemas.microsoft.com/office/powerpoint/2010/main" val="276006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Зоопарке ещё много чего интересного, есть экспонаты посвящённые Великой Отечественной войне.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9726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7" y="46271"/>
            <a:ext cx="9623425" cy="6811729"/>
          </a:xfrm>
        </p:spPr>
      </p:pic>
    </p:spTree>
    <p:extLst>
      <p:ext uri="{BB962C8B-B14F-4D97-AF65-F5344CB8AC3E}">
        <p14:creationId xmlns:p14="http://schemas.microsoft.com/office/powerpoint/2010/main" val="25523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Пензенский Зоопарк самый лучший!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90688"/>
            <a:ext cx="7467600" cy="4709297"/>
          </a:xfrm>
        </p:spPr>
      </p:pic>
    </p:spTree>
    <p:extLst>
      <p:ext uri="{BB962C8B-B14F-4D97-AF65-F5344CB8AC3E}">
        <p14:creationId xmlns:p14="http://schemas.microsoft.com/office/powerpoint/2010/main" val="41664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ДОБРО ПОЖАЛОВАТЬ В ПЕНЗЕНСКИЙ ЗООПАРК</a:t>
            </a:r>
            <a:endParaRPr lang="ru-RU" sz="4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" y="1690688"/>
            <a:ext cx="11453218" cy="4701106"/>
          </a:xfrm>
        </p:spPr>
      </p:pic>
    </p:spTree>
    <p:extLst>
      <p:ext uri="{BB962C8B-B14F-4D97-AF65-F5344CB8AC3E}">
        <p14:creationId xmlns:p14="http://schemas.microsoft.com/office/powerpoint/2010/main" val="421898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176790"/>
            <a:ext cx="10663989" cy="6543832"/>
          </a:xfrm>
        </p:spPr>
      </p:pic>
    </p:spTree>
    <p:extLst>
      <p:ext uri="{BB962C8B-B14F-4D97-AF65-F5344CB8AC3E}">
        <p14:creationId xmlns:p14="http://schemas.microsoft.com/office/powerpoint/2010/main" val="2271412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5" y="365125"/>
            <a:ext cx="10551695" cy="149575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Что такое Зоопарк?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Зоопарк – это место, где собрали животных с разных континентов, где посетители могут за ними наблюдать и узнавать о них много интересного.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1860884"/>
            <a:ext cx="8406063" cy="4824209"/>
          </a:xfrm>
        </p:spPr>
      </p:pic>
    </p:spTree>
    <p:extLst>
      <p:ext uri="{BB962C8B-B14F-4D97-AF65-F5344CB8AC3E}">
        <p14:creationId xmlns:p14="http://schemas.microsoft.com/office/powerpoint/2010/main" val="242114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В Пензенском Зоопарке для животных созданы такие условия, в каких они живут на свободе.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" y="1982663"/>
            <a:ext cx="5615938" cy="37458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82663"/>
            <a:ext cx="5618747" cy="3745831"/>
          </a:xfrm>
        </p:spPr>
      </p:pic>
    </p:spTree>
    <p:extLst>
      <p:ext uri="{BB962C8B-B14F-4D97-AF65-F5344CB8AC3E}">
        <p14:creationId xmlns:p14="http://schemas.microsoft.com/office/powerpoint/2010/main" val="42026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43159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Вольеры – это участок, ограждённая площадка с навесом или открытая площадка с присоединяющимися к ней клетками или домиками для содержания животных. Вольеры служат для защиты животных от непогоды (дождя, ветра, снега).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8" y="1973179"/>
            <a:ext cx="5632972" cy="37553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89" y="1973179"/>
            <a:ext cx="5601017" cy="3731678"/>
          </a:xfrm>
        </p:spPr>
      </p:pic>
    </p:spTree>
    <p:extLst>
      <p:ext uri="{BB962C8B-B14F-4D97-AF65-F5344CB8AC3E}">
        <p14:creationId xmlns:p14="http://schemas.microsoft.com/office/powerpoint/2010/main" val="1343700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698" y="512093"/>
            <a:ext cx="4149307" cy="61361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ЗЕБРА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1" y="1125704"/>
            <a:ext cx="6541504" cy="49061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113672"/>
            <a:ext cx="4541504" cy="5602705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Наименование русское: Зебра </a:t>
            </a:r>
            <a:r>
              <a:rPr lang="ru-RU" sz="1800" i="1" dirty="0" err="1" smtClean="0"/>
              <a:t>Чапмана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Кличка: Мартин</a:t>
            </a:r>
            <a:br>
              <a:rPr lang="ru-RU" sz="1800" i="1" dirty="0" smtClean="0"/>
            </a:br>
            <a:r>
              <a:rPr lang="ru-RU" sz="1800" i="1" dirty="0" smtClean="0"/>
              <a:t>Дата и место рождения: 25.03.2011</a:t>
            </a:r>
            <a:br>
              <a:rPr lang="ru-RU" sz="1800" i="1" dirty="0" smtClean="0"/>
            </a:br>
            <a:r>
              <a:rPr lang="ru-RU" sz="1800" i="1" dirty="0" smtClean="0"/>
              <a:t>Когда и откуда поступила: 13.09.2013, из зоопарка </a:t>
            </a:r>
            <a:r>
              <a:rPr lang="ru-RU" sz="1800" i="1" dirty="0" err="1" smtClean="0"/>
              <a:t>г.Годонин</a:t>
            </a:r>
            <a:r>
              <a:rPr lang="ru-RU" sz="1800" i="1" dirty="0" smtClean="0"/>
              <a:t> Чешская Республика</a:t>
            </a:r>
            <a:br>
              <a:rPr lang="ru-RU" sz="1800" i="1" dirty="0" smtClean="0"/>
            </a:br>
            <a:r>
              <a:rPr lang="ru-RU" sz="1800" i="1" dirty="0" smtClean="0"/>
              <a:t>Класс: Млекопитающее</a:t>
            </a:r>
            <a:br>
              <a:rPr lang="ru-RU" sz="1800" i="1" dirty="0" smtClean="0"/>
            </a:br>
            <a:r>
              <a:rPr lang="ru-RU" sz="1800" i="1" dirty="0" smtClean="0"/>
              <a:t>Отряд: Непарнокопытное</a:t>
            </a:r>
            <a:br>
              <a:rPr lang="ru-RU" sz="1800" i="1" dirty="0" smtClean="0"/>
            </a:br>
            <a:r>
              <a:rPr lang="ru-RU" sz="1800" i="1" dirty="0" smtClean="0"/>
              <a:t>Семейство: Лошадиные</a:t>
            </a:r>
          </a:p>
          <a:p>
            <a:r>
              <a:rPr lang="ru-RU" sz="1800" i="1" dirty="0" smtClean="0"/>
              <a:t>Места обитания: Саванны и степи</a:t>
            </a:r>
          </a:p>
          <a:p>
            <a:r>
              <a:rPr lang="ru-RU" sz="1800" i="1" dirty="0" smtClean="0"/>
              <a:t>Особенности биологии: Стадные полигамные животные, живущие семейными табунами</a:t>
            </a:r>
          </a:p>
          <a:p>
            <a:r>
              <a:rPr lang="ru-RU" sz="1800" i="1" dirty="0" smtClean="0"/>
              <a:t>Продолжительность жизни: В природе саванные зебры живут 20-30 лет; в неволе продолжительность их жизни достигает 40 лет.</a:t>
            </a:r>
          </a:p>
          <a:p>
            <a:r>
              <a:rPr lang="ru-RU" sz="1800" i="1" dirty="0" smtClean="0"/>
              <a:t>Питание в естественных условиях: Питаются травянистой растительностью, употребляют в пищу около 50 видов трав. Листья и побеги поедают в меньших количествах.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479625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365125"/>
            <a:ext cx="10138359" cy="6341284"/>
          </a:xfrm>
        </p:spPr>
      </p:pic>
    </p:spTree>
    <p:extLst>
      <p:ext uri="{BB962C8B-B14F-4D97-AF65-F5344CB8AC3E}">
        <p14:creationId xmlns:p14="http://schemas.microsoft.com/office/powerpoint/2010/main" val="377057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187</Words>
  <Application>Microsoft Office PowerPoint</Application>
  <PresentationFormat>Широкоэкранный</PresentationFormat>
  <Paragraphs>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Bahnschrift Light</vt:lpstr>
      <vt:lpstr>Calibri</vt:lpstr>
      <vt:lpstr>Calibri Light</vt:lpstr>
      <vt:lpstr>Century</vt:lpstr>
      <vt:lpstr>Тема Office</vt:lpstr>
      <vt:lpstr>Экскурсия по Пензенскому Зоопарку семьи Ломакиных</vt:lpstr>
      <vt:lpstr>Презентация PowerPoint</vt:lpstr>
      <vt:lpstr>ДОБРО ПОЖАЛОВАТЬ В ПЕНЗЕНСКИЙ ЗООПАРК</vt:lpstr>
      <vt:lpstr>Презентация PowerPoint</vt:lpstr>
      <vt:lpstr>Что такое Зоопарк?  Зоопарк – это место, где собрали животных с разных континентов, где посетители могут за ними наблюдать и узнавать о них много интересного.</vt:lpstr>
      <vt:lpstr>В Пензенском Зоопарке для животных созданы такие условия, в каких они живут на свободе.</vt:lpstr>
      <vt:lpstr>Вольеры – это участок, ограждённая площадка с навесом или открытая площадка с присоединяющимися к ней клетками или домиками для содержания животных. Вольеры служат для защиты животных от непогоды (дождя, ветра, снега).</vt:lpstr>
      <vt:lpstr>ЗЕБРА</vt:lpstr>
      <vt:lpstr>Презентация PowerPoint</vt:lpstr>
      <vt:lpstr>БИЗОН</vt:lpstr>
      <vt:lpstr>Презентация PowerPoint</vt:lpstr>
      <vt:lpstr>   ЛОЙСКИЙ БАРАН</vt:lpstr>
      <vt:lpstr>Презентация PowerPoint</vt:lpstr>
      <vt:lpstr>Бурый медведь</vt:lpstr>
      <vt:lpstr>Презентация PowerPoint</vt:lpstr>
      <vt:lpstr>В нашем Зоопарке очень много разных животных, которые занесены в различные Красные Книги (Пензенская, Российская и Международная). Вот некоторые из них..</vt:lpstr>
      <vt:lpstr>Белый медведь</vt:lpstr>
      <vt:lpstr>Лев Африканский</vt:lpstr>
      <vt:lpstr>Попугай Ара</vt:lpstr>
      <vt:lpstr>На земном шаре обитает много различных птиц. В Зоопарке они прибывают в специальных павильонах. Он даёт возможность посетителям сполна насладиться красотой и разнообразием птиц. Многие птицы в тёплое время года размещаются в просторных выгулах, прилегающих к павильону.</vt:lpstr>
      <vt:lpstr>Презентация PowerPoint</vt:lpstr>
      <vt:lpstr>В Зоопарке ещё много чего интересного, есть экспонаты посвящённые Великой Отечественной войне.</vt:lpstr>
      <vt:lpstr>Презентация PowerPoint</vt:lpstr>
      <vt:lpstr>Пензенский Зоопарк самый лучший!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Пензенскому Зоопарку семьи Ломакиных</dc:title>
  <dc:creator>Михаил</dc:creator>
  <cp:lastModifiedBy>User</cp:lastModifiedBy>
  <cp:revision>13</cp:revision>
  <dcterms:created xsi:type="dcterms:W3CDTF">2022-01-31T17:15:10Z</dcterms:created>
  <dcterms:modified xsi:type="dcterms:W3CDTF">2022-02-01T06:38:32Z</dcterms:modified>
</cp:coreProperties>
</file>