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4" r:id="rId5"/>
    <p:sldId id="270" r:id="rId6"/>
    <p:sldId id="263" r:id="rId7"/>
    <p:sldId id="262" r:id="rId8"/>
    <p:sldId id="265" r:id="rId9"/>
    <p:sldId id="267" r:id="rId10"/>
    <p:sldId id="268" r:id="rId11"/>
    <p:sldId id="271" r:id="rId12"/>
    <p:sldId id="269" r:id="rId13"/>
    <p:sldId id="266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7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4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2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0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9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1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3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7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68C2-8E7C-4BDC-B7E3-8FDA763AA234}" type="datetimeFigureOut">
              <a:rPr lang="ru-RU" smtClean="0"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C578-C6A3-45EC-B731-3A613613E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9" y="385011"/>
            <a:ext cx="9978796" cy="6193911"/>
          </a:xfrm>
        </p:spPr>
      </p:pic>
    </p:spTree>
    <p:extLst>
      <p:ext uri="{BB962C8B-B14F-4D97-AF65-F5344CB8AC3E}">
        <p14:creationId xmlns:p14="http://schemas.microsoft.com/office/powerpoint/2010/main" val="2911614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897" y="401052"/>
            <a:ext cx="3700128" cy="1171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Дуб, посаженный Лермонтовым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75" y="978568"/>
            <a:ext cx="7183339" cy="51815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233" y="1748589"/>
            <a:ext cx="3785935" cy="441157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Старый могучий дуб, посаженный, по преданию, М.Ю. Лермонтовым, несколько лет назад был свален ураганом. Поэт любил это дерево, символ мужества, твёрдости и </a:t>
            </a: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вечности.</a:t>
            </a:r>
          </a:p>
          <a:p>
            <a:pPr algn="ctr"/>
            <a:r>
              <a:rPr lang="ru-RU" dirty="0" smtClean="0"/>
              <a:t> «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б желал на веки так заснуть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Чтоб в груди дремали жизни силы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Чтобы дыша вздымалась тихо грудь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;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Чтобы всю ночь, весь день мой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слух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лелея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Про любовь мне сладкий голос пел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Надо мной чтоб, вечно зеленея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Тёмный дуб склонялся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шумел»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4199">
            <a:off x="413361" y="974692"/>
            <a:ext cx="5999768" cy="44998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62">
            <a:off x="7196765" y="600058"/>
            <a:ext cx="4313371" cy="5606967"/>
          </a:xfrm>
        </p:spPr>
      </p:pic>
    </p:spTree>
    <p:extLst>
      <p:ext uri="{BB962C8B-B14F-4D97-AF65-F5344CB8AC3E}">
        <p14:creationId xmlns:p14="http://schemas.microsoft.com/office/powerpoint/2010/main" val="29171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Церковь Михаила Архангела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7" y="1743643"/>
            <a:ext cx="6656638" cy="443332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16" y="1889081"/>
            <a:ext cx="3240506" cy="4320676"/>
          </a:xfrm>
        </p:spPr>
      </p:pic>
    </p:spTree>
    <p:extLst>
      <p:ext uri="{BB962C8B-B14F-4D97-AF65-F5344CB8AC3E}">
        <p14:creationId xmlns:p14="http://schemas.microsoft.com/office/powerpoint/2010/main" val="3963027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Фамильная часовня Арсеньевых</a:t>
            </a:r>
            <a:endParaRPr lang="ru-RU" sz="4000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5" y="2058194"/>
            <a:ext cx="5900035" cy="3909469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741505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Вот такое увлекательное путешествие!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61" y="1581041"/>
            <a:ext cx="3723815" cy="496508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38" y="1581042"/>
            <a:ext cx="3723814" cy="4965086"/>
          </a:xfrm>
        </p:spPr>
      </p:pic>
    </p:spTree>
    <p:extLst>
      <p:ext uri="{BB962C8B-B14F-4D97-AF65-F5344CB8AC3E}">
        <p14:creationId xmlns:p14="http://schemas.microsoft.com/office/powerpoint/2010/main" val="8177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21" y="365125"/>
            <a:ext cx="11454063" cy="725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Экскурсия Михеевой Евы с родителями в Усадьбу </a:t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«Тарханы» М. Ю. Лермонтова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75" y="1235241"/>
            <a:ext cx="7026441" cy="5269831"/>
          </a:xfrm>
        </p:spPr>
      </p:pic>
    </p:spTree>
    <p:extLst>
      <p:ext uri="{BB962C8B-B14F-4D97-AF65-F5344CB8AC3E}">
        <p14:creationId xmlns:p14="http://schemas.microsoft.com/office/powerpoint/2010/main" val="381438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1588"/>
            <a:ext cx="10455442" cy="11588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«Барский дом был похож на все барские дома: деревянный с мезонином, выкрашенный желтой краской…» - таким запомнился М. Ю. Лермонтову дом, где прошло его детство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11" y="1762121"/>
            <a:ext cx="7106652" cy="4831184"/>
          </a:xfrm>
        </p:spPr>
      </p:pic>
    </p:spTree>
    <p:extLst>
      <p:ext uri="{BB962C8B-B14F-4D97-AF65-F5344CB8AC3E}">
        <p14:creationId xmlns:p14="http://schemas.microsoft.com/office/powerpoint/2010/main" val="33003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4" y="365125"/>
            <a:ext cx="4257675" cy="56769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52" y="850232"/>
            <a:ext cx="6630736" cy="4973052"/>
          </a:xfrm>
        </p:spPr>
      </p:pic>
    </p:spTree>
    <p:extLst>
      <p:ext uri="{BB962C8B-B14F-4D97-AF65-F5344CB8AC3E}">
        <p14:creationId xmlns:p14="http://schemas.microsoft.com/office/powerpoint/2010/main" val="358268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84" y="365126"/>
            <a:ext cx="10407316" cy="4209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8" y="145841"/>
            <a:ext cx="5245768" cy="6575137"/>
          </a:xfrm>
        </p:spPr>
      </p:pic>
    </p:spTree>
    <p:extLst>
      <p:ext uri="{BB962C8B-B14F-4D97-AF65-F5344CB8AC3E}">
        <p14:creationId xmlns:p14="http://schemas.microsoft.com/office/powerpoint/2010/main" val="30752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37675"/>
            <a:ext cx="3568867" cy="11590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Церковь Марии Египетской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4483" y="2085474"/>
            <a:ext cx="4419099" cy="3959977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Рядом с барским домом возвышается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однокупальное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здание церкви Марии Египетской.</a:t>
            </a:r>
          </a:p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Небольшое стройное здание было возведено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Е.А.Арсеньевой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(бабушка поэта) в память о дочери Марии Михайловне. Оно строилось с 1819г. по 1820г.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59" y="898358"/>
            <a:ext cx="7146998" cy="4780547"/>
          </a:xfrm>
        </p:spPr>
      </p:pic>
    </p:spTree>
    <p:extLst>
      <p:ext uri="{BB962C8B-B14F-4D97-AF65-F5344CB8AC3E}">
        <p14:creationId xmlns:p14="http://schemas.microsoft.com/office/powerpoint/2010/main" val="2350335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«Дом ключника» и «Русская изба» с предметами народного быта вводят посетителя в круг забот и переживаний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тарханских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крестьян.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1825625"/>
            <a:ext cx="3352800" cy="4470401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65" y="2053389"/>
            <a:ext cx="6116989" cy="4090737"/>
          </a:xfrm>
        </p:spPr>
      </p:pic>
    </p:spTree>
    <p:extLst>
      <p:ext uri="{BB962C8B-B14F-4D97-AF65-F5344CB8AC3E}">
        <p14:creationId xmlns:p14="http://schemas.microsoft.com/office/powerpoint/2010/main" val="3314355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" y="777435"/>
            <a:ext cx="6743103" cy="50544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46" y="280360"/>
            <a:ext cx="4536469" cy="6048626"/>
          </a:xfrm>
        </p:spPr>
      </p:pic>
    </p:spTree>
    <p:extLst>
      <p:ext uri="{BB962C8B-B14F-4D97-AF65-F5344CB8AC3E}">
        <p14:creationId xmlns:p14="http://schemas.microsoft.com/office/powerpoint/2010/main" val="1874426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451" y="248652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Памятник Лермонтову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09" y="914400"/>
            <a:ext cx="7201916" cy="4796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1451" y="2153652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Справа от дороги, ведущей к центральному архитектурному комплексу, напротив одной из аллей парка, что рядом со зданием научной части музея, в 1985 году был воздвигнут памятник Лермонтову по проекту скульптора О. 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Комова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и архитектора Н. </a:t>
            </a:r>
            <a:r>
              <a:rPr lang="ru-RU" sz="2000" i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Комовой.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47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127</Words>
  <Application>Microsoft Office PowerPoint</Application>
  <PresentationFormat>Широкоэкранный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Экскурсия Михеевой Евы с родителями в Усадьбу  «Тарханы» М. Ю. Лермонтова</vt:lpstr>
      <vt:lpstr>«Барский дом был похож на все барские дома: деревянный с мезонином, выкрашенный желтой краской…» - таким запомнился М. Ю. Лермонтову дом, где прошло его детство</vt:lpstr>
      <vt:lpstr>Презентация PowerPoint</vt:lpstr>
      <vt:lpstr>Презентация PowerPoint</vt:lpstr>
      <vt:lpstr>Церковь Марии Египетской</vt:lpstr>
      <vt:lpstr>«Дом ключника» и «Русская изба» с предметами народного быта вводят посетителя в круг забот и переживаний тарханских крестьян.</vt:lpstr>
      <vt:lpstr>Презентация PowerPoint</vt:lpstr>
      <vt:lpstr>Памятник Лермонтову</vt:lpstr>
      <vt:lpstr>Дуб, посаженный Лермонтовым</vt:lpstr>
      <vt:lpstr>Презентация PowerPoint</vt:lpstr>
      <vt:lpstr>Церковь Михаила Архангела</vt:lpstr>
      <vt:lpstr>Фамильная часовня Арсеньевых</vt:lpstr>
      <vt:lpstr>Вот такое увлекательное путешествие!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Отдых в Тарханах</dc:title>
  <dc:creator>Михаил</dc:creator>
  <cp:lastModifiedBy>User</cp:lastModifiedBy>
  <cp:revision>14</cp:revision>
  <dcterms:created xsi:type="dcterms:W3CDTF">2022-01-30T11:29:10Z</dcterms:created>
  <dcterms:modified xsi:type="dcterms:W3CDTF">2022-03-02T13:09:23Z</dcterms:modified>
</cp:coreProperties>
</file>